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4" autoAdjust="0"/>
  </p:normalViewPr>
  <p:slideViewPr>
    <p:cSldViewPr>
      <p:cViewPr varScale="1">
        <p:scale>
          <a:sx n="64" d="100"/>
          <a:sy n="64" d="100"/>
        </p:scale>
        <p:origin x="-12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F5193-B37B-42F6-8091-F479E813CCFF}" type="datetimeFigureOut">
              <a:rPr lang="fr-FR" smtClean="0"/>
              <a:t>24/05/2015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1A694-2F7D-40F8-B12A-73743382C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690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C2EA9-8F7F-44AA-B14D-FEDE9BBBA710}" type="datetimeFigureOut">
              <a:rPr lang="fr-FR" smtClean="0"/>
              <a:t>24/05/2015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020C8-979E-4A5F-B8B8-492C967A44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8119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020C8-979E-4A5F-B8B8-492C967A445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72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D8BC-3A0E-482F-86C2-B81C1FFA262F}" type="datetime1">
              <a:rPr lang="fr-FR" smtClean="0"/>
              <a:t>24/05/2015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A104-BB00-4905-B18B-946F2C54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74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9624-C29D-486F-8573-87E9409D074D}" type="datetime1">
              <a:rPr lang="fr-FR" smtClean="0"/>
              <a:t>24/05/2015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A104-BB00-4905-B18B-946F2C54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2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272F-60AB-4DC9-A47D-2D1000055C5B}" type="datetime1">
              <a:rPr lang="fr-FR" smtClean="0"/>
              <a:t>24/05/2015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A104-BB00-4905-B18B-946F2C54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36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47B7-1652-4E1F-8DA3-40516A11866F}" type="datetime1">
              <a:rPr lang="fr-FR" smtClean="0"/>
              <a:t>24/05/2015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A104-BB00-4905-B18B-946F2C54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9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1EDD-9151-4CCB-9911-26CB762BD807}" type="datetime1">
              <a:rPr lang="fr-FR" smtClean="0"/>
              <a:t>24/05/2015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A104-BB00-4905-B18B-946F2C54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90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E75B-5E8A-4190-9547-868A4E271CE2}" type="datetime1">
              <a:rPr lang="fr-FR" smtClean="0"/>
              <a:t>24/05/2015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A104-BB00-4905-B18B-946F2C54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66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08F1-36F8-4EAF-ADF3-81451D7D17F2}" type="datetime1">
              <a:rPr lang="fr-FR" smtClean="0"/>
              <a:t>24/05/2015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A104-BB00-4905-B18B-946F2C54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21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B25A-16BA-46CD-B07A-D7C39239AD96}" type="datetime1">
              <a:rPr lang="fr-FR" smtClean="0"/>
              <a:t>24/05/2015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A104-BB00-4905-B18B-946F2C54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08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E3C-0A9A-4DD5-B5E4-45CB70D0E877}" type="datetime1">
              <a:rPr lang="fr-FR" smtClean="0"/>
              <a:t>24/05/2015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A104-BB00-4905-B18B-946F2C54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52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581F-93A7-41FA-B2F2-502D0553CACA}" type="datetime1">
              <a:rPr lang="fr-FR" smtClean="0"/>
              <a:t>24/05/2015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A104-BB00-4905-B18B-946F2C54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72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7127-D81A-4FF0-9BB1-CF2843850D20}" type="datetime1">
              <a:rPr lang="fr-FR" smtClean="0"/>
              <a:t>24/05/2015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A104-BB00-4905-B18B-946F2C54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0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9D112-1BA6-45D4-86EA-12549D8CBD93}" type="datetime1">
              <a:rPr lang="fr-FR" smtClean="0"/>
              <a:t>24/05/2015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DA104-BB00-4905-B18B-946F2C54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33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1448"/>
            <a:ext cx="9143999" cy="331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6084168" y="6356350"/>
            <a:ext cx="2880320" cy="385017"/>
          </a:xfrm>
        </p:spPr>
        <p:txBody>
          <a:bodyPr/>
          <a:lstStyle/>
          <a:p>
            <a:r>
              <a:rPr lang="fr-FR" dirty="0" smtClean="0"/>
              <a:t>Briand Caroline – Mai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36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92125" cy="878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0548664" y="7821488"/>
            <a:ext cx="2448272" cy="360040"/>
          </a:xfrm>
        </p:spPr>
        <p:txBody>
          <a:bodyPr/>
          <a:lstStyle/>
          <a:p>
            <a:r>
              <a:rPr lang="fr-FR" dirty="0" smtClean="0"/>
              <a:t>BRIAND Caroline, Mai 2015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570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3910"/>
            <a:ext cx="9153252" cy="571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 flipH="1">
            <a:off x="7164288" y="6381328"/>
            <a:ext cx="1872208" cy="340147"/>
          </a:xfrm>
        </p:spPr>
        <p:txBody>
          <a:bodyPr/>
          <a:lstStyle/>
          <a:p>
            <a:r>
              <a:rPr lang="fr-FR" dirty="0" smtClean="0"/>
              <a:t>BRIAND Caroline, Mai 2015</a:t>
            </a:r>
          </a:p>
        </p:txBody>
      </p:sp>
    </p:spTree>
    <p:extLst>
      <p:ext uri="{BB962C8B-B14F-4D97-AF65-F5344CB8AC3E}">
        <p14:creationId xmlns:p14="http://schemas.microsoft.com/office/powerpoint/2010/main" val="71394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roline\Documents\hell\Term-1ère_BacPro\sequence 2\queen's_spee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5232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 flipH="1">
            <a:off x="7092280" y="6453336"/>
            <a:ext cx="1872208" cy="268139"/>
          </a:xfrm>
        </p:spPr>
        <p:txBody>
          <a:bodyPr/>
          <a:lstStyle/>
          <a:p>
            <a:r>
              <a:rPr lang="fr-FR" dirty="0" smtClean="0"/>
              <a:t>BRIAND Caroline, Mai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18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rime Minister David Cameron Receives A Royal British Legion Pop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983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 flipH="1">
            <a:off x="7092280" y="6597352"/>
            <a:ext cx="1944216" cy="124123"/>
          </a:xfrm>
        </p:spPr>
        <p:txBody>
          <a:bodyPr/>
          <a:lstStyle/>
          <a:p>
            <a:r>
              <a:rPr lang="fr-FR" dirty="0" smtClean="0"/>
              <a:t>BRIAND Caroline, Mai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76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26</Words>
  <Application>Microsoft Office PowerPoint</Application>
  <PresentationFormat>Affichage à l'écran (4:3)</PresentationFormat>
  <Paragraphs>6</Paragraphs>
  <Slides>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</dc:creator>
  <cp:lastModifiedBy>Caroline</cp:lastModifiedBy>
  <cp:revision>3</cp:revision>
  <dcterms:created xsi:type="dcterms:W3CDTF">2015-05-23T19:06:41Z</dcterms:created>
  <dcterms:modified xsi:type="dcterms:W3CDTF">2015-05-23T23:00:31Z</dcterms:modified>
</cp:coreProperties>
</file>